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  <p:sldMasterId id="2147483662" r:id="rId2"/>
  </p:sldMasterIdLst>
  <p:notesMasterIdLst>
    <p:notesMasterId r:id="rId22"/>
  </p:notesMasterIdLst>
  <p:sldIdLst>
    <p:sldId id="256" r:id="rId3"/>
    <p:sldId id="273" r:id="rId4"/>
    <p:sldId id="274" r:id="rId5"/>
    <p:sldId id="275" r:id="rId6"/>
    <p:sldId id="276" r:id="rId7"/>
    <p:sldId id="277" r:id="rId8"/>
    <p:sldId id="272" r:id="rId9"/>
    <p:sldId id="268" r:id="rId10"/>
    <p:sldId id="280" r:id="rId11"/>
    <p:sldId id="263" r:id="rId12"/>
    <p:sldId id="281" r:id="rId13"/>
    <p:sldId id="283" r:id="rId14"/>
    <p:sldId id="286" r:id="rId15"/>
    <p:sldId id="284" r:id="rId16"/>
    <p:sldId id="285" r:id="rId17"/>
    <p:sldId id="282" r:id="rId18"/>
    <p:sldId id="278" r:id="rId19"/>
    <p:sldId id="279" r:id="rId20"/>
    <p:sldId id="266" r:id="rId21"/>
  </p:sldIdLst>
  <p:sldSz cx="12192000" cy="6858000"/>
  <p:notesSz cx="6858000" cy="9144000"/>
  <p:embeddedFontLst>
    <p:embeddedFont>
      <p:font typeface="Alfarn" panose="00000800000000000000" charset="0"/>
      <p:bold r:id="rId23"/>
    </p:embeddedFon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CarlMarx" panose="020B0604020202020204" charset="0"/>
      <p:regular r:id="rId28"/>
      <p:bold r:id="rId29"/>
    </p:embeddedFont>
    <p:embeddedFont>
      <p:font typeface="Consolas" panose="020B0609020204030204" pitchFamily="49" charset="0"/>
      <p:regular r:id="rId30"/>
      <p:bold r:id="rId31"/>
      <p:italic r:id="rId32"/>
      <p:boldItalic r:id="rId33"/>
    </p:embeddedFont>
    <p:embeddedFont>
      <p:font typeface="Segoe UI" panose="020B0502040204020203" pitchFamily="34" charset="0"/>
      <p:regular r:id="rId34"/>
      <p:bold r:id="rId35"/>
      <p:italic r:id="rId36"/>
      <p:boldItalic r:id="rId37"/>
    </p:embeddedFont>
    <p:embeddedFont>
      <p:font typeface="Stencil" panose="040409050D0802020404" pitchFamily="82" charset="0"/>
      <p:regular r:id="rId3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D49"/>
    <a:srgbClr val="B3B9B5"/>
    <a:srgbClr val="FF64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97" autoAdjust="0"/>
    <p:restoredTop sz="83530" autoAdjust="0"/>
  </p:normalViewPr>
  <p:slideViewPr>
    <p:cSldViewPr snapToGrid="0">
      <p:cViewPr varScale="1">
        <p:scale>
          <a:sx n="53" d="100"/>
          <a:sy n="53" d="100"/>
        </p:scale>
        <p:origin x="1140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4.fntdata"/><Relationship Id="rId39" Type="http://schemas.openxmlformats.org/officeDocument/2006/relationships/presProps" Target="presProps.xml"/><Relationship Id="rId21" Type="http://schemas.openxmlformats.org/officeDocument/2006/relationships/slide" Target="slides/slide19.xml"/><Relationship Id="rId34" Type="http://schemas.openxmlformats.org/officeDocument/2006/relationships/font" Target="fonts/font12.fntdata"/><Relationship Id="rId42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7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font" Target="fonts/font15.fntdata"/><Relationship Id="rId40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font" Target="fonts/font14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9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font" Target="fonts/font1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49B142-3CF2-45A6-97F6-67C102C3FE96}" type="datetimeFigureOut">
              <a:rPr lang="en-US" smtClean="0"/>
              <a:t>6/2/2019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C819DE-7AE7-43B1-9EB8-0F6CA26EC4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2201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C819DE-7AE7-43B1-9EB8-0F6CA26EC42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3990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C819DE-7AE7-43B1-9EB8-0F6CA26EC42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2110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C819DE-7AE7-43B1-9EB8-0F6CA26EC42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7446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C819DE-7AE7-43B1-9EB8-0F6CA26EC42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7792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C819DE-7AE7-43B1-9EB8-0F6CA26EC42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5160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C819DE-7AE7-43B1-9EB8-0F6CA26EC42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9215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C819DE-7AE7-43B1-9EB8-0F6CA26EC42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3002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C819DE-7AE7-43B1-9EB8-0F6CA26EC42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6847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C819DE-7AE7-43B1-9EB8-0F6CA26EC42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0237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C819DE-7AE7-43B1-9EB8-0F6CA26EC42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2942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C819DE-7AE7-43B1-9EB8-0F6CA26EC42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082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C819DE-7AE7-43B1-9EB8-0F6CA26EC42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5014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C819DE-7AE7-43B1-9EB8-0F6CA26EC42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3548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C819DE-7AE7-43B1-9EB8-0F6CA26EC42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4898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hyperlink" Target="https://my.eventraft.com/psconfeu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B320F4-D41C-46F3-9582-C94D2D3E63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4D3C5D9-9676-4F83-BAF7-1D3C4446F4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19833C-9F80-4BEB-A53A-D578A4A400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@ravikanth</a:t>
            </a:r>
          </a:p>
        </p:txBody>
      </p:sp>
    </p:spTree>
    <p:extLst>
      <p:ext uri="{BB962C8B-B14F-4D97-AF65-F5344CB8AC3E}">
        <p14:creationId xmlns:p14="http://schemas.microsoft.com/office/powerpoint/2010/main" val="22794272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14802-CBA9-4AC7-ACFD-23F9CBE53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4A5631-2913-4D3F-BD4E-AB5A08368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@ravikanth</a:t>
            </a:r>
          </a:p>
        </p:txBody>
      </p:sp>
    </p:spTree>
    <p:extLst>
      <p:ext uri="{BB962C8B-B14F-4D97-AF65-F5344CB8AC3E}">
        <p14:creationId xmlns:p14="http://schemas.microsoft.com/office/powerpoint/2010/main" val="29780769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E97E4B9-E7F8-42A5-AB77-855B39011A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@ravikanth</a:t>
            </a:r>
          </a:p>
        </p:txBody>
      </p:sp>
    </p:spTree>
    <p:extLst>
      <p:ext uri="{BB962C8B-B14F-4D97-AF65-F5344CB8AC3E}">
        <p14:creationId xmlns:p14="http://schemas.microsoft.com/office/powerpoint/2010/main" val="37918389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 without 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88C5F8-FA7D-49E0-B4CA-287538AD9C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AAA87E-410C-409B-B582-36CB5057A7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B17A13-34CE-4E76-A89E-55BE3BDBB9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F0FE8F-5FF0-4A4F-B233-7BC54741A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@ravikanth</a:t>
            </a:r>
          </a:p>
        </p:txBody>
      </p:sp>
    </p:spTree>
    <p:extLst>
      <p:ext uri="{BB962C8B-B14F-4D97-AF65-F5344CB8AC3E}">
        <p14:creationId xmlns:p14="http://schemas.microsoft.com/office/powerpoint/2010/main" val="5946054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 with 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88C5F8-FA7D-49E0-B4CA-287538AD9C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AAA87E-410C-409B-B582-36CB5057A7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B17A13-34CE-4E76-A89E-55BE3BDBB9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F0FE8F-5FF0-4A4F-B233-7BC54741A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@ravikanth</a:t>
            </a:r>
          </a:p>
        </p:txBody>
      </p:sp>
    </p:spTree>
    <p:extLst>
      <p:ext uri="{BB962C8B-B14F-4D97-AF65-F5344CB8AC3E}">
        <p14:creationId xmlns:p14="http://schemas.microsoft.com/office/powerpoint/2010/main" val="24664821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23488-53E4-4A31-BC0A-B4DE54836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BD6A40E-7D33-4407-B2B1-93FF1489F94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12C0E5-2390-4470-BE85-BD80DCC85E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1D90B1-A7DE-481C-B95D-EFF413644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@ravikanth</a:t>
            </a:r>
          </a:p>
        </p:txBody>
      </p:sp>
    </p:spTree>
    <p:extLst>
      <p:ext uri="{BB962C8B-B14F-4D97-AF65-F5344CB8AC3E}">
        <p14:creationId xmlns:p14="http://schemas.microsoft.com/office/powerpoint/2010/main" val="3928276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rst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7DE6A-E5D0-4047-B66C-C943AADC6C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2976" y="2349280"/>
            <a:ext cx="9293024" cy="2387600"/>
          </a:xfrm>
        </p:spPr>
        <p:txBody>
          <a:bodyPr anchor="t">
            <a:normAutofit/>
          </a:bodyPr>
          <a:lstStyle>
            <a:lvl1pPr algn="l">
              <a:defRPr sz="7200">
                <a:solidFill>
                  <a:srgbClr val="004D49"/>
                </a:solidFill>
                <a:latin typeface="CarlMarx" panose="00000500000000000000" pitchFamily="50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9E8C50-F4A3-4249-AD21-50FE07579A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2976" y="4826643"/>
            <a:ext cx="9293024" cy="1290317"/>
          </a:xfrm>
        </p:spPr>
        <p:txBody>
          <a:bodyPr anchor="t"/>
          <a:lstStyle>
            <a:lvl1pPr marL="0" indent="0" algn="l">
              <a:buNone/>
              <a:defRPr sz="2400">
                <a:latin typeface="Alfarn" panose="000008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13B8568-656C-45B0-A651-CBC19CB11BF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0990" y="5200139"/>
            <a:ext cx="1528034" cy="916821"/>
          </a:xfrm>
          <a:prstGeom prst="rect">
            <a:avLst/>
          </a:prstGeom>
          <a:effectLst/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D13B3D4-8CC1-4FC6-BC89-04C113E0C317}"/>
              </a:ext>
            </a:extLst>
          </p:cNvPr>
          <p:cNvSpPr txBox="1"/>
          <p:nvPr userDrawn="1"/>
        </p:nvSpPr>
        <p:spPr>
          <a:xfrm>
            <a:off x="10277296" y="4413714"/>
            <a:ext cx="10754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R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Platinum </a:t>
            </a:r>
          </a:p>
          <a:p>
            <a:pPr algn="ctr"/>
            <a:r>
              <a:rPr lang="sr-Latn-R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Sponsor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1C6EB0C-7AFE-4688-8578-B41CB4AAAA00}"/>
              </a:ext>
            </a:extLst>
          </p:cNvPr>
          <p:cNvSpPr txBox="1"/>
          <p:nvPr userDrawn="1"/>
        </p:nvSpPr>
        <p:spPr>
          <a:xfrm>
            <a:off x="8425597" y="486136"/>
            <a:ext cx="3153427" cy="14260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sr-Latn-RS" sz="2000" dirty="0">
                <a:latin typeface="CarlMarx" panose="00000500000000000000" pitchFamily="50" charset="0"/>
              </a:rPr>
              <a:t>PowerShell Conference Europe 2019</a:t>
            </a:r>
          </a:p>
          <a:p>
            <a:pPr algn="r">
              <a:lnSpc>
                <a:spcPct val="150000"/>
              </a:lnSpc>
            </a:pPr>
            <a:r>
              <a:rPr lang="sr-Latn-RS" sz="2000" dirty="0">
                <a:latin typeface="CarlMarx" panose="00000500000000000000" pitchFamily="50" charset="0"/>
              </a:rPr>
              <a:t>Hannover, Germany</a:t>
            </a:r>
          </a:p>
          <a:p>
            <a:pPr algn="r">
              <a:lnSpc>
                <a:spcPct val="150000"/>
              </a:lnSpc>
            </a:pPr>
            <a:r>
              <a:rPr lang="sr-Latn-RS" sz="2000" dirty="0">
                <a:latin typeface="CarlMarx" panose="00000500000000000000" pitchFamily="50" charset="0"/>
              </a:rPr>
              <a:t>June 4-7, 2019</a:t>
            </a:r>
            <a:endParaRPr lang="en-US" sz="2000" dirty="0">
              <a:latin typeface="CarlMarx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35724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4D3C5D9-9676-4F83-BAF7-1D3C4446F4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4481" y="3194613"/>
            <a:ext cx="9973519" cy="2541023"/>
          </a:xfrm>
        </p:spPr>
        <p:txBody>
          <a:bodyPr>
            <a:normAutofit/>
          </a:bodyPr>
          <a:lstStyle>
            <a:lvl1pPr marL="0" indent="0" algn="l">
              <a:buNone/>
              <a:defRPr sz="4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19833C-9F80-4BEB-A53A-D578A4A400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@ravikanth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1E754EF-461B-4C50-AD2B-C1FDA492777C}"/>
              </a:ext>
            </a:extLst>
          </p:cNvPr>
          <p:cNvSpPr/>
          <p:nvPr userDrawn="1"/>
        </p:nvSpPr>
        <p:spPr>
          <a:xfrm>
            <a:off x="8889357" y="6327085"/>
            <a:ext cx="393539" cy="393539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BE0DFE-903B-4CA9-A54D-06DB258379F6}"/>
              </a:ext>
            </a:extLst>
          </p:cNvPr>
          <p:cNvSpPr txBox="1"/>
          <p:nvPr userDrawn="1"/>
        </p:nvSpPr>
        <p:spPr>
          <a:xfrm>
            <a:off x="694481" y="1608881"/>
            <a:ext cx="186301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RS" sz="7200" b="1" dirty="0">
                <a:solidFill>
                  <a:srgbClr val="004D49"/>
                </a:solidFill>
                <a:latin typeface="CarlMarx" panose="00000500000000000000" pitchFamily="50" charset="0"/>
                <a:cs typeface="Segoe UI" panose="020B0502040204020203" pitchFamily="34" charset="0"/>
              </a:rPr>
              <a:t>DEMO</a:t>
            </a:r>
            <a:endParaRPr lang="en-US" sz="7200" b="1" dirty="0">
              <a:solidFill>
                <a:srgbClr val="004D49"/>
              </a:solidFill>
              <a:latin typeface="CarlMarx" panose="00000500000000000000" pitchFamily="50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531590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19833C-9F80-4BEB-A53A-D578A4A400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@ravikanth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1E754EF-461B-4C50-AD2B-C1FDA492777C}"/>
              </a:ext>
            </a:extLst>
          </p:cNvPr>
          <p:cNvSpPr/>
          <p:nvPr userDrawn="1"/>
        </p:nvSpPr>
        <p:spPr>
          <a:xfrm>
            <a:off x="8889357" y="6327085"/>
            <a:ext cx="393539" cy="393539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1ACB57-6530-4BE3-9C11-613815EB17BC}"/>
              </a:ext>
            </a:extLst>
          </p:cNvPr>
          <p:cNvSpPr txBox="1"/>
          <p:nvPr userDrawn="1"/>
        </p:nvSpPr>
        <p:spPr>
          <a:xfrm>
            <a:off x="3870070" y="2309951"/>
            <a:ext cx="445186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RS" sz="9600" b="1" dirty="0">
                <a:solidFill>
                  <a:srgbClr val="004D49"/>
                </a:solidFill>
                <a:latin typeface="CarlMarx" panose="00000500000000000000" pitchFamily="50" charset="0"/>
                <a:cs typeface="Segoe UI" panose="020B0502040204020203" pitchFamily="34" charset="0"/>
              </a:rPr>
              <a:t>Questions?</a:t>
            </a:r>
            <a:endParaRPr lang="en-US" sz="9600" b="1" dirty="0">
              <a:solidFill>
                <a:srgbClr val="004D49"/>
              </a:solidFill>
              <a:latin typeface="CarlMarx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0DCE37D-92FA-4B35-BC4E-B21F63E3AFA9}"/>
              </a:ext>
            </a:extLst>
          </p:cNvPr>
          <p:cNvSpPr txBox="1"/>
          <p:nvPr userDrawn="1"/>
        </p:nvSpPr>
        <p:spPr>
          <a:xfrm>
            <a:off x="2790993" y="4600276"/>
            <a:ext cx="661001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Use the conference app to vote for this session:</a:t>
            </a:r>
          </a:p>
          <a:p>
            <a:pPr algn="ctr"/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  <a:hlinkClick r:id="rId3"/>
              </a:rPr>
              <a:t>https://my.eventraft.com/psconfeu</a:t>
            </a:r>
            <a:endParaRPr lang="en-US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037201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s and dem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19833C-9F80-4BEB-A53A-D578A4A400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@ravikanth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1E754EF-461B-4C50-AD2B-C1FDA492777C}"/>
              </a:ext>
            </a:extLst>
          </p:cNvPr>
          <p:cNvSpPr/>
          <p:nvPr userDrawn="1"/>
        </p:nvSpPr>
        <p:spPr>
          <a:xfrm>
            <a:off x="8889357" y="6327085"/>
            <a:ext cx="393539" cy="393539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1ACB57-6530-4BE3-9C11-613815EB17BC}"/>
              </a:ext>
            </a:extLst>
          </p:cNvPr>
          <p:cNvSpPr txBox="1"/>
          <p:nvPr userDrawn="1"/>
        </p:nvSpPr>
        <p:spPr>
          <a:xfrm>
            <a:off x="2011388" y="2309951"/>
            <a:ext cx="816922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>
                <a:solidFill>
                  <a:srgbClr val="004D49"/>
                </a:solidFill>
                <a:latin typeface="CarlMarx" panose="00000500000000000000" pitchFamily="50" charset="0"/>
                <a:cs typeface="Segoe UI" panose="020B0502040204020203" pitchFamily="34" charset="0"/>
              </a:rPr>
              <a:t>Slides and demo code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0DCE37D-92FA-4B35-BC4E-B21F63E3AFA9}"/>
              </a:ext>
            </a:extLst>
          </p:cNvPr>
          <p:cNvSpPr txBox="1"/>
          <p:nvPr userDrawn="1"/>
        </p:nvSpPr>
        <p:spPr>
          <a:xfrm>
            <a:off x="1243550" y="4600276"/>
            <a:ext cx="970490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Start-Process</a:t>
            </a:r>
            <a:r>
              <a:rPr lang="en-US" sz="2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80"/>
                </a:solidFill>
                <a:latin typeface="Consolas" panose="020B0609020204030204" pitchFamily="49" charset="0"/>
              </a:rPr>
              <a:t>-</a:t>
            </a:r>
            <a:r>
              <a:rPr lang="en-US" sz="2400" dirty="0" err="1">
                <a:solidFill>
                  <a:srgbClr val="000080"/>
                </a:solidFill>
                <a:latin typeface="Consolas" panose="020B0609020204030204" pitchFamily="49" charset="0"/>
              </a:rPr>
              <a:t>FilePath</a:t>
            </a:r>
            <a:r>
              <a:rPr lang="en-US" sz="2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https://github.com/psconfeu/2019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81808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90FD8-1326-4A4F-87B6-EBE0889C7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C7F8FE-1538-442B-83CD-90D117DDD9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FE425A-D41A-41F5-8424-1B1F383176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@ravikanth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83768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90FD8-1326-4A4F-87B6-EBE0889C7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C7F8FE-1538-442B-83CD-90D117DDD9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FE425A-D41A-41F5-8424-1B1F383176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@ravikanth</a:t>
            </a:r>
          </a:p>
        </p:txBody>
      </p:sp>
    </p:spTree>
    <p:extLst>
      <p:ext uri="{BB962C8B-B14F-4D97-AF65-F5344CB8AC3E}">
        <p14:creationId xmlns:p14="http://schemas.microsoft.com/office/powerpoint/2010/main" val="8149830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712D79-FB75-4E13-A379-59BB07334E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0"/>
            <a:ext cx="12192000" cy="68580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  <a:latin typeface="Consolas" panose="020B0609020204030204" pitchFamily="49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2501339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F03E1-C14B-4989-99D8-D0A96E3C32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712D79-FB75-4E13-A379-59BB07334E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01932C-5986-46DA-AF53-E9CA7C375A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@ravikanth</a:t>
            </a:r>
          </a:p>
        </p:txBody>
      </p:sp>
    </p:spTree>
    <p:extLst>
      <p:ext uri="{BB962C8B-B14F-4D97-AF65-F5344CB8AC3E}">
        <p14:creationId xmlns:p14="http://schemas.microsoft.com/office/powerpoint/2010/main" val="40733675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without 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04E4B-FF11-4A36-9627-0AAB48872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6CDB03-2E67-470F-9D63-67094F32D6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FF0660-D7AC-4C49-8907-DFB84E5C82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DDB5A4-0630-4B40-B488-9A976EC8A1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@ravikanth</a:t>
            </a:r>
          </a:p>
        </p:txBody>
      </p:sp>
    </p:spTree>
    <p:extLst>
      <p:ext uri="{BB962C8B-B14F-4D97-AF65-F5344CB8AC3E}">
        <p14:creationId xmlns:p14="http://schemas.microsoft.com/office/powerpoint/2010/main" val="21814038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with 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04E4B-FF11-4A36-9627-0AAB48872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6CDB03-2E67-470F-9D63-67094F32D6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FF0660-D7AC-4C49-8907-DFB84E5C82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DDB5A4-0630-4B40-B488-9A976EC8A1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@ravikanth</a:t>
            </a:r>
          </a:p>
        </p:txBody>
      </p:sp>
    </p:spTree>
    <p:extLst>
      <p:ext uri="{BB962C8B-B14F-4D97-AF65-F5344CB8AC3E}">
        <p14:creationId xmlns:p14="http://schemas.microsoft.com/office/powerpoint/2010/main" val="42044141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 without 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B5EFB9-8E36-4671-A151-3CE666AE07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028DAC-E36D-4E77-A308-72BCE66FC7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9FE864-6B32-4AD3-80FE-67F8E6BF77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A92C74A-E752-499E-9FBC-B8FAA736018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CCE6938-B95C-4603-A4BA-8F1431405AF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7FE6799-84CA-48BE-BE54-3AB979BDA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@ravikanth</a:t>
            </a:r>
          </a:p>
        </p:txBody>
      </p:sp>
    </p:spTree>
    <p:extLst>
      <p:ext uri="{BB962C8B-B14F-4D97-AF65-F5344CB8AC3E}">
        <p14:creationId xmlns:p14="http://schemas.microsoft.com/office/powerpoint/2010/main" val="41988922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 with 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B5EFB9-8E36-4671-A151-3CE666AE07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028DAC-E36D-4E77-A308-72BCE66FC7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9FE864-6B32-4AD3-80FE-67F8E6BF77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A92C74A-E752-499E-9FBC-B8FAA736018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CCE6938-B95C-4603-A4BA-8F1431405AF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7FE6799-84CA-48BE-BE54-3AB979BDA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@ravikanth</a:t>
            </a:r>
          </a:p>
        </p:txBody>
      </p:sp>
    </p:spTree>
    <p:extLst>
      <p:ext uri="{BB962C8B-B14F-4D97-AF65-F5344CB8AC3E}">
        <p14:creationId xmlns:p14="http://schemas.microsoft.com/office/powerpoint/2010/main" val="5628960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.pn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B3B9B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7B2A21-7B75-4635-AD98-A0A37BEB67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07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D6A2AB-3439-42BF-A097-0201EC7493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423686"/>
            <a:ext cx="10515600" cy="4753277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9EED68-B9A3-4F77-9B03-8E7085C004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178724" y="6327085"/>
            <a:ext cx="21750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@ravikanth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7C98041-6681-45A5-AEB0-419EF10F1958}"/>
              </a:ext>
            </a:extLst>
          </p:cNvPr>
          <p:cNvSpPr/>
          <p:nvPr userDrawn="1"/>
        </p:nvSpPr>
        <p:spPr>
          <a:xfrm>
            <a:off x="8889357" y="6327085"/>
            <a:ext cx="393539" cy="393539"/>
          </a:xfrm>
          <a:prstGeom prst="rect">
            <a:avLst/>
          </a:prstGeom>
          <a:blipFill>
            <a:blip r:embed="rId1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7906A78-65EE-4222-B502-834EDD88B1E2}"/>
              </a:ext>
            </a:extLst>
          </p:cNvPr>
          <p:cNvSpPr/>
          <p:nvPr userDrawn="1"/>
        </p:nvSpPr>
        <p:spPr>
          <a:xfrm>
            <a:off x="103207" y="5522993"/>
            <a:ext cx="1307939" cy="1307939"/>
          </a:xfrm>
          <a:prstGeom prst="rect">
            <a:avLst/>
          </a:prstGeom>
          <a:blipFill>
            <a:blip r:embed="rId17">
              <a:alphaModFix amt="65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3772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50" r:id="rId2"/>
    <p:sldLayoutId id="2147483658" r:id="rId3"/>
    <p:sldLayoutId id="2147483667" r:id="rId4"/>
    <p:sldLayoutId id="2147483651" r:id="rId5"/>
    <p:sldLayoutId id="2147483652" r:id="rId6"/>
    <p:sldLayoutId id="2147483659" r:id="rId7"/>
    <p:sldLayoutId id="2147483653" r:id="rId8"/>
    <p:sldLayoutId id="2147483660" r:id="rId9"/>
    <p:sldLayoutId id="2147483654" r:id="rId10"/>
    <p:sldLayoutId id="2147483655" r:id="rId11"/>
    <p:sldLayoutId id="2147483656" r:id="rId12"/>
    <p:sldLayoutId id="2147483661" r:id="rId13"/>
    <p:sldLayoutId id="2147483657" r:id="rId14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004D49"/>
          </a:solidFill>
          <a:latin typeface="Segoe UI" panose="020B0502040204020203" pitchFamily="34" charset="0"/>
          <a:ea typeface="+mj-ea"/>
          <a:cs typeface="Segoe UI" panose="020B050204020402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B3B9B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44DF8A2-F171-4CC9-847D-D11B74B76C13}"/>
              </a:ext>
            </a:extLst>
          </p:cNvPr>
          <p:cNvSpPr/>
          <p:nvPr userDrawn="1"/>
        </p:nvSpPr>
        <p:spPr>
          <a:xfrm rot="20845192">
            <a:off x="2038965" y="-4610010"/>
            <a:ext cx="13293388" cy="12491330"/>
          </a:xfrm>
          <a:custGeom>
            <a:avLst/>
            <a:gdLst>
              <a:gd name="connsiteX0" fmla="*/ 0 w 13293388"/>
              <a:gd name="connsiteY0" fmla="*/ 11567827 h 12491330"/>
              <a:gd name="connsiteX1" fmla="*/ 4138256 w 13293388"/>
              <a:gd name="connsiteY1" fmla="*/ 12491330 h 12491330"/>
              <a:gd name="connsiteX2" fmla="*/ 0 w 13293388"/>
              <a:gd name="connsiteY2" fmla="*/ 12491330 h 12491330"/>
              <a:gd name="connsiteX3" fmla="*/ 0 w 13293388"/>
              <a:gd name="connsiteY3" fmla="*/ 3086484 h 12491330"/>
              <a:gd name="connsiteX4" fmla="*/ 10425109 w 13293388"/>
              <a:gd name="connsiteY4" fmla="*/ 5412977 h 12491330"/>
              <a:gd name="connsiteX5" fmla="*/ 8931404 w 13293388"/>
              <a:gd name="connsiteY5" fmla="*/ 12106332 h 12491330"/>
              <a:gd name="connsiteX6" fmla="*/ 0 w 13293388"/>
              <a:gd name="connsiteY6" fmla="*/ 10113178 h 12491330"/>
              <a:gd name="connsiteX7" fmla="*/ 13293388 w 13293388"/>
              <a:gd name="connsiteY7" fmla="*/ 0 h 12491330"/>
              <a:gd name="connsiteX8" fmla="*/ 13293387 w 13293388"/>
              <a:gd name="connsiteY8" fmla="*/ 612517 h 12491330"/>
              <a:gd name="connsiteX9" fmla="*/ 10548675 w 13293388"/>
              <a:gd name="connsiteY9" fmla="*/ 0 h 12491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293388" h="12491330">
                <a:moveTo>
                  <a:pt x="0" y="11567827"/>
                </a:moveTo>
                <a:lnTo>
                  <a:pt x="4138256" y="12491330"/>
                </a:lnTo>
                <a:lnTo>
                  <a:pt x="0" y="12491330"/>
                </a:lnTo>
                <a:close/>
                <a:moveTo>
                  <a:pt x="0" y="3086484"/>
                </a:moveTo>
                <a:lnTo>
                  <a:pt x="10425109" y="5412977"/>
                </a:lnTo>
                <a:lnTo>
                  <a:pt x="8931404" y="12106332"/>
                </a:lnTo>
                <a:lnTo>
                  <a:pt x="0" y="10113178"/>
                </a:lnTo>
                <a:close/>
                <a:moveTo>
                  <a:pt x="13293388" y="0"/>
                </a:moveTo>
                <a:lnTo>
                  <a:pt x="13293387" y="612517"/>
                </a:lnTo>
                <a:lnTo>
                  <a:pt x="10548675" y="0"/>
                </a:lnTo>
                <a:close/>
              </a:path>
            </a:pathLst>
          </a:custGeom>
          <a:blipFill dpi="0" rotWithShape="1">
            <a:blip r:embed="rId6">
              <a:alphaModFix amt="2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C17996D-8589-4714-9820-F726F7BE04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FD80F5-3F6B-46BE-8FFC-A8BDCC7F73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BBA52D-4171-4F2E-80C8-CE60ACEB96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180576" y="6327648"/>
            <a:ext cx="21762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@ravikanth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1434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66" r:id="rId3"/>
    <p:sldLayoutId id="2147483670" r:id="rId4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004D49"/>
          </a:solidFill>
          <a:latin typeface="Segoe UI" panose="020B0502040204020203" pitchFamily="34" charset="0"/>
          <a:ea typeface="+mj-ea"/>
          <a:cs typeface="Segoe UI" panose="020B0502040204020203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vexx32/PSKoans" TargetMode="External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aka.ms/PSGitHubBI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FDF63C0-7899-484C-A4D0-4E094D7D851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We trust in the Community!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DA3D2870-C39A-437F-AE7C-28D23BA6E53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Ravikanth chaganti</a:t>
            </a:r>
          </a:p>
        </p:txBody>
      </p:sp>
    </p:spTree>
    <p:extLst>
      <p:ext uri="{BB962C8B-B14F-4D97-AF65-F5344CB8AC3E}">
        <p14:creationId xmlns:p14="http://schemas.microsoft.com/office/powerpoint/2010/main" val="5738523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E0F8E6B-3198-4644-A484-C09C9AD71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Community Avenues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F78C52-77F8-4109-8CDE-7F92C6B398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Community blogs</a:t>
            </a:r>
          </a:p>
          <a:p>
            <a:r>
              <a:rPr lang="en-US" dirty="0"/>
              <a:t>Books</a:t>
            </a:r>
          </a:p>
          <a:p>
            <a:r>
              <a:rPr lang="en-US" dirty="0"/>
              <a:t>Conferences / User Groups</a:t>
            </a:r>
          </a:p>
          <a:p>
            <a:r>
              <a:rPr lang="en-US" dirty="0"/>
              <a:t>Live Streamers</a:t>
            </a:r>
          </a:p>
          <a:p>
            <a:r>
              <a:rPr lang="en-US" dirty="0"/>
              <a:t>Forums</a:t>
            </a:r>
          </a:p>
          <a:p>
            <a:r>
              <a:rPr lang="en-US" dirty="0"/>
              <a:t>Community Open Source Modules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5BF2A3-5478-4352-9C89-5EFF436441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@ravikanth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06416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E0F8E6B-3198-4644-A484-C09C9AD71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Community Open Source Modules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F78C52-77F8-4109-8CDE-7F92C6B398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4K+ modules in PowerShell Gallery</a:t>
            </a:r>
          </a:p>
          <a:p>
            <a:r>
              <a:rPr lang="en-US" dirty="0"/>
              <a:t>100s more may be in GitHub repositories!</a:t>
            </a:r>
          </a:p>
          <a:p>
            <a:r>
              <a:rPr lang="en-US" dirty="0"/>
              <a:t>Excellent support from community members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5BF2A3-5478-4352-9C89-5EFF436441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@ravikanth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0158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529659B8-2E15-4C31-9CDC-CF8448789C1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dirty="0" err="1"/>
              <a:t>PSKoans</a:t>
            </a:r>
            <a:endParaRPr lang="en-IN" dirty="0"/>
          </a:p>
          <a:p>
            <a:r>
              <a:rPr lang="en-IN" dirty="0">
                <a:hlinkClick r:id="rId2"/>
              </a:rPr>
              <a:t>https://github.com/vexx32/PSKoans</a:t>
            </a:r>
            <a:endParaRPr lang="en-I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722041-147B-453D-861B-9AB52E06B3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@ravikanth</a:t>
            </a:r>
          </a:p>
        </p:txBody>
      </p:sp>
    </p:spTree>
    <p:extLst>
      <p:ext uri="{BB962C8B-B14F-4D97-AF65-F5344CB8AC3E}">
        <p14:creationId xmlns:p14="http://schemas.microsoft.com/office/powerpoint/2010/main" val="5520708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529659B8-2E15-4C31-9CDC-CF8448789C1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dirty="0" err="1"/>
              <a:t>ImportExcel</a:t>
            </a:r>
            <a:endParaRPr lang="en-I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722041-147B-453D-861B-9AB52E06B3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@ravikanth</a:t>
            </a:r>
          </a:p>
        </p:txBody>
      </p:sp>
    </p:spTree>
    <p:extLst>
      <p:ext uri="{BB962C8B-B14F-4D97-AF65-F5344CB8AC3E}">
        <p14:creationId xmlns:p14="http://schemas.microsoft.com/office/powerpoint/2010/main" val="35641145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529659B8-2E15-4C31-9CDC-CF8448789C1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dirty="0"/>
              <a:t>Polaris and PSHTML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722041-147B-453D-861B-9AB52E06B3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@ravikanth</a:t>
            </a:r>
          </a:p>
        </p:txBody>
      </p:sp>
    </p:spTree>
    <p:extLst>
      <p:ext uri="{BB962C8B-B14F-4D97-AF65-F5344CB8AC3E}">
        <p14:creationId xmlns:p14="http://schemas.microsoft.com/office/powerpoint/2010/main" val="33516681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529659B8-2E15-4C31-9CDC-CF8448789C1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dirty="0" err="1"/>
              <a:t>PSGraph</a:t>
            </a:r>
            <a:endParaRPr lang="en-I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722041-147B-453D-861B-9AB52E06B3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@ravikanth</a:t>
            </a:r>
          </a:p>
        </p:txBody>
      </p:sp>
    </p:spTree>
    <p:extLst>
      <p:ext uri="{BB962C8B-B14F-4D97-AF65-F5344CB8AC3E}">
        <p14:creationId xmlns:p14="http://schemas.microsoft.com/office/powerpoint/2010/main" val="23938705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E0F8E6B-3198-4644-A484-C09C9AD71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F78C52-77F8-4109-8CDE-7F92C6B398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most powerful community</a:t>
            </a:r>
          </a:p>
          <a:p>
            <a:r>
              <a:rPr lang="en-US" dirty="0"/>
              <a:t>PowerShell Open Source Community Dashboard: </a:t>
            </a:r>
            <a:r>
              <a:rPr lang="en-US" dirty="0">
                <a:hlinkClick r:id="rId3"/>
              </a:rPr>
              <a:t>http://aka.ms/PSGitHubBI</a:t>
            </a:r>
            <a:r>
              <a:rPr lang="en-US" dirty="0"/>
              <a:t> </a:t>
            </a:r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5BF2A3-5478-4352-9C89-5EFF436441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@ravikanth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47126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DBD17C6F-7B92-4C22-BB94-3244A56AD0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@ravikanth</a:t>
            </a:r>
          </a:p>
        </p:txBody>
      </p:sp>
    </p:spTree>
    <p:extLst>
      <p:ext uri="{BB962C8B-B14F-4D97-AF65-F5344CB8AC3E}">
        <p14:creationId xmlns:p14="http://schemas.microsoft.com/office/powerpoint/2010/main" val="34344340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381BC3A-80BB-467B-B23B-5C7AFBEF92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@ravikanth</a:t>
            </a:r>
          </a:p>
        </p:txBody>
      </p:sp>
    </p:spTree>
    <p:extLst>
      <p:ext uri="{BB962C8B-B14F-4D97-AF65-F5344CB8AC3E}">
        <p14:creationId xmlns:p14="http://schemas.microsoft.com/office/powerpoint/2010/main" val="3132762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605F39C-4AA0-4044-BDA5-15C6FA7A6E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a</a:t>
            </a:r>
            <a:r>
              <a:rPr lang="en-US" dirty="0"/>
              <a:t>bout</a:t>
            </a:r>
            <a:r>
              <a:rPr lang="sr-Latn-RS" dirty="0"/>
              <a:t>_Speaker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4F3289-CF28-4B5F-A303-11730BFBF1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Distinguished Member Technical Staff at Dell EMC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Multi-year Microsoft MVP (PowerShell)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Published Author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Founder and Editor of PowerShell Magazine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github.com/</a:t>
            </a:r>
            <a:r>
              <a:rPr lang="en-US" dirty="0" err="1"/>
              <a:t>rchaganti</a:t>
            </a: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linkedin.com/in/</a:t>
            </a:r>
            <a:r>
              <a:rPr lang="en-US" dirty="0" err="1"/>
              <a:t>rchaganti</a:t>
            </a:r>
            <a:r>
              <a:rPr lang="en-US" dirty="0"/>
              <a:t>/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7E7801-A04A-4494-8FB6-E872AAE1B3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@ravikanth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09389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48B536AA-2BC0-402F-B2B7-641974955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@ravikanth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AEB1DAC2-769A-41F5-8C60-11289C0F01B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D53313E3-67B5-47C0-A01C-52EBCED1B347}"/>
              </a:ext>
            </a:extLst>
          </p:cNvPr>
          <p:cNvSpPr txBox="1"/>
          <p:nvPr/>
        </p:nvSpPr>
        <p:spPr>
          <a:xfrm>
            <a:off x="5298621" y="1355272"/>
            <a:ext cx="2106386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5000" dirty="0">
                <a:solidFill>
                  <a:schemeClr val="bg1"/>
                </a:solidFill>
                <a:latin typeface="Stencil" panose="040409050D0802020404" pitchFamily="82" charset="0"/>
              </a:rPr>
              <a:t>5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3B55529-2D1C-4F62-A77C-DAEBD0A0D657}"/>
              </a:ext>
            </a:extLst>
          </p:cNvPr>
          <p:cNvSpPr txBox="1"/>
          <p:nvPr/>
        </p:nvSpPr>
        <p:spPr>
          <a:xfrm>
            <a:off x="1208314" y="5535386"/>
            <a:ext cx="997675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000" dirty="0">
                <a:solidFill>
                  <a:srgbClr val="FFC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Video </a:t>
            </a:r>
            <a:r>
              <a:rPr lang="de-DE" sz="3000" dirty="0" err="1">
                <a:solidFill>
                  <a:srgbClr val="FFC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operator</a:t>
            </a:r>
            <a:r>
              <a:rPr lang="de-DE" sz="3000" dirty="0">
                <a:solidFill>
                  <a:srgbClr val="FFC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de-DE" sz="3000" dirty="0" err="1">
                <a:solidFill>
                  <a:srgbClr val="FFC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did</a:t>
            </a:r>
            <a:r>
              <a:rPr lang="de-DE" sz="3000" dirty="0">
                <a:solidFill>
                  <a:srgbClr val="FFC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DE" sz="3000" dirty="0" err="1">
                <a:solidFill>
                  <a:srgbClr val="FFC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you</a:t>
            </a:r>
            <a:r>
              <a:rPr lang="de-DE" sz="3000" dirty="0">
                <a:solidFill>
                  <a:srgbClr val="FFC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DE" sz="3000" dirty="0" err="1">
                <a:solidFill>
                  <a:srgbClr val="FFC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start</a:t>
            </a:r>
            <a:r>
              <a:rPr lang="de-DE" sz="3000" dirty="0">
                <a:solidFill>
                  <a:srgbClr val="FFC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DE" sz="3000" dirty="0" err="1">
                <a:solidFill>
                  <a:srgbClr val="FFC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de-DE" sz="3000" dirty="0">
                <a:solidFill>
                  <a:srgbClr val="FFC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DE" sz="3000" dirty="0" err="1">
                <a:solidFill>
                  <a:srgbClr val="FFC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recording</a:t>
            </a:r>
            <a:r>
              <a:rPr lang="de-DE" sz="3000" dirty="0">
                <a:solidFill>
                  <a:srgbClr val="FFC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? </a:t>
            </a:r>
          </a:p>
        </p:txBody>
      </p:sp>
    </p:spTree>
    <p:extLst>
      <p:ext uri="{BB962C8B-B14F-4D97-AF65-F5344CB8AC3E}">
        <p14:creationId xmlns:p14="http://schemas.microsoft.com/office/powerpoint/2010/main" val="1595797570"/>
      </p:ext>
    </p:extLst>
  </p:cSld>
  <p:clrMapOvr>
    <a:masterClrMapping/>
  </p:clrMapOvr>
  <p:transition spd="slow" advTm="1000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48B536AA-2BC0-402F-B2B7-641974955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@ravikanth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AEB1DAC2-769A-41F5-8C60-11289C0F01B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D53313E3-67B5-47C0-A01C-52EBCED1B347}"/>
              </a:ext>
            </a:extLst>
          </p:cNvPr>
          <p:cNvSpPr txBox="1"/>
          <p:nvPr/>
        </p:nvSpPr>
        <p:spPr>
          <a:xfrm>
            <a:off x="5298621" y="1355272"/>
            <a:ext cx="2106386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5000" dirty="0">
                <a:solidFill>
                  <a:schemeClr val="bg1"/>
                </a:solidFill>
                <a:latin typeface="Stencil" panose="040409050D0802020404" pitchFamily="82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70524332"/>
      </p:ext>
    </p:extLst>
  </p:cSld>
  <p:clrMapOvr>
    <a:masterClrMapping/>
  </p:clrMapOvr>
  <p:transition spd="slow" advTm="1000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48B536AA-2BC0-402F-B2B7-641974955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@ravikanth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AEB1DAC2-769A-41F5-8C60-11289C0F01B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D53313E3-67B5-47C0-A01C-52EBCED1B347}"/>
              </a:ext>
            </a:extLst>
          </p:cNvPr>
          <p:cNvSpPr txBox="1"/>
          <p:nvPr/>
        </p:nvSpPr>
        <p:spPr>
          <a:xfrm>
            <a:off x="5298621" y="1355272"/>
            <a:ext cx="2106386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5000" dirty="0">
                <a:solidFill>
                  <a:schemeClr val="bg1"/>
                </a:solidFill>
                <a:latin typeface="Stencil" panose="040409050D0802020404" pitchFamily="82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4029735255"/>
      </p:ext>
    </p:extLst>
  </p:cSld>
  <p:clrMapOvr>
    <a:masterClrMapping/>
  </p:clrMapOvr>
  <p:transition spd="slow" advTm="1000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48B536AA-2BC0-402F-B2B7-641974955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@ravikanth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AEB1DAC2-769A-41F5-8C60-11289C0F01B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D53313E3-67B5-47C0-A01C-52EBCED1B347}"/>
              </a:ext>
            </a:extLst>
          </p:cNvPr>
          <p:cNvSpPr txBox="1"/>
          <p:nvPr/>
        </p:nvSpPr>
        <p:spPr>
          <a:xfrm>
            <a:off x="5298621" y="1355272"/>
            <a:ext cx="2106386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5000" dirty="0">
                <a:solidFill>
                  <a:schemeClr val="bg1"/>
                </a:solidFill>
                <a:latin typeface="Stencil" panose="040409050D0802020404" pitchFamily="82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875712801"/>
      </p:ext>
    </p:extLst>
  </p:cSld>
  <p:clrMapOvr>
    <a:masterClrMapping/>
  </p:clrMapOvr>
  <p:transition spd="slow" advTm="1000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48B536AA-2BC0-402F-B2B7-641974955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@ravikanth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AEB1DAC2-769A-41F5-8C60-11289C0F01B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D53313E3-67B5-47C0-A01C-52EBCED1B347}"/>
              </a:ext>
            </a:extLst>
          </p:cNvPr>
          <p:cNvSpPr txBox="1"/>
          <p:nvPr/>
        </p:nvSpPr>
        <p:spPr>
          <a:xfrm>
            <a:off x="5298621" y="1355272"/>
            <a:ext cx="2106386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5000" dirty="0">
                <a:solidFill>
                  <a:schemeClr val="bg1"/>
                </a:solidFill>
                <a:latin typeface="Stencil" panose="040409050D0802020404" pitchFamily="82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105615110"/>
      </p:ext>
    </p:extLst>
  </p:cSld>
  <p:clrMapOvr>
    <a:masterClrMapping/>
  </p:clrMapOvr>
  <p:transition spd="slow" advTm="1000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FDF63C0-7899-484C-A4D0-4E094D7D851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We trust in the community!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DA3D2870-C39A-437F-AE7C-28D23BA6E53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Ravikanth Chaganti</a:t>
            </a:r>
          </a:p>
        </p:txBody>
      </p:sp>
    </p:spTree>
    <p:extLst>
      <p:ext uri="{BB962C8B-B14F-4D97-AF65-F5344CB8AC3E}">
        <p14:creationId xmlns:p14="http://schemas.microsoft.com/office/powerpoint/2010/main" val="2052133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79D17843-0B9C-4455-AFFB-760D8C77D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B81FE05-8089-40D5-840E-72D2BC42A6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Community!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Community!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Community!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…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…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…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…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Community!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6B5BE9-A722-42E0-80FB-61B488D7D4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@ravikanth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7734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97F8016-C166-40F6-B376-D8DD6D8387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8901" y="109279"/>
            <a:ext cx="10682513" cy="5907365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4429E59-8128-4AF3-8028-5A59D4A401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@ravikanth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5E45EA0-84A0-464B-B1E1-079228B982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111" t="57191" b="31506"/>
          <a:stretch/>
        </p:blipFill>
        <p:spPr>
          <a:xfrm>
            <a:off x="9901486" y="3488521"/>
            <a:ext cx="2119928" cy="65604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5204CE0-868C-4568-81EE-EE2F7EFBF220}"/>
              </a:ext>
            </a:extLst>
          </p:cNvPr>
          <p:cNvSpPr txBox="1"/>
          <p:nvPr/>
        </p:nvSpPr>
        <p:spPr>
          <a:xfrm>
            <a:off x="170586" y="160680"/>
            <a:ext cx="861774" cy="5804561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4400" dirty="0"/>
              <a:t>PowerShell Repository</a:t>
            </a:r>
            <a:endParaRPr lang="en-IN" sz="4400" dirty="0"/>
          </a:p>
        </p:txBody>
      </p:sp>
    </p:spTree>
    <p:extLst>
      <p:ext uri="{BB962C8B-B14F-4D97-AF65-F5344CB8AC3E}">
        <p14:creationId xmlns:p14="http://schemas.microsoft.com/office/powerpoint/2010/main" val="1509040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BCCD5D75-B174-4622-AE92-892BE0E0887C}" vid="{98BD6D6E-F95A-41EE-AC20-08AF048B1503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BCCD5D75-B174-4622-AE92-892BE0E0887C}" vid="{AE8BEA1D-CCF4-48A5-AC7F-4DEF24E89AC8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PSConfEU_2019_16x9_Template_v03</Template>
  <TotalTime>166</TotalTime>
  <Words>203</Words>
  <Application>Microsoft Office PowerPoint</Application>
  <PresentationFormat>Widescreen</PresentationFormat>
  <Paragraphs>79</Paragraphs>
  <Slides>19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19</vt:i4>
      </vt:variant>
    </vt:vector>
  </HeadingPairs>
  <TitlesOfParts>
    <vt:vector size="28" baseType="lpstr">
      <vt:lpstr>CarlMarx</vt:lpstr>
      <vt:lpstr>Stencil</vt:lpstr>
      <vt:lpstr>Arial</vt:lpstr>
      <vt:lpstr>Calibri</vt:lpstr>
      <vt:lpstr>Segoe UI</vt:lpstr>
      <vt:lpstr>Alfarn</vt:lpstr>
      <vt:lpstr>Consolas</vt:lpstr>
      <vt:lpstr>Office</vt:lpstr>
      <vt:lpstr>Custom Design</vt:lpstr>
      <vt:lpstr>We trust in the Community!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We trust in the community!</vt:lpstr>
      <vt:lpstr>Agenda</vt:lpstr>
      <vt:lpstr>PowerPoint Presentation</vt:lpstr>
      <vt:lpstr>Community Avenues</vt:lpstr>
      <vt:lpstr>Community Open Source Modules</vt:lpstr>
      <vt:lpstr>PowerPoint Presentation</vt:lpstr>
      <vt:lpstr>PowerPoint Presentation</vt:lpstr>
      <vt:lpstr>PowerPoint Presentation</vt:lpstr>
      <vt:lpstr>PowerPoint Presentation</vt:lpstr>
      <vt:lpstr>Summary</vt:lpstr>
      <vt:lpstr>PowerPoint Presentation</vt:lpstr>
      <vt:lpstr>PowerPoint Presentation</vt:lpstr>
      <vt:lpstr>about_Speaker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Session Title</dc:title>
  <dc:creator>Tobias Weltner</dc:creator>
  <cp:lastModifiedBy>Chaganti, Ravikanth</cp:lastModifiedBy>
  <cp:revision>60</cp:revision>
  <dcterms:created xsi:type="dcterms:W3CDTF">2019-04-18T11:57:57Z</dcterms:created>
  <dcterms:modified xsi:type="dcterms:W3CDTF">2019-06-02T05:10:22Z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7cb76b2-10b8-4fe1-93d4-2202842406cd_Enabled">
    <vt:lpwstr>True</vt:lpwstr>
  </property>
  <property fmtid="{D5CDD505-2E9C-101B-9397-08002B2CF9AE}" pid="3" name="MSIP_Label_17cb76b2-10b8-4fe1-93d4-2202842406cd_SiteId">
    <vt:lpwstr>945c199a-83a2-4e80-9f8c-5a91be5752dd</vt:lpwstr>
  </property>
  <property fmtid="{D5CDD505-2E9C-101B-9397-08002B2CF9AE}" pid="4" name="MSIP_Label_17cb76b2-10b8-4fe1-93d4-2202842406cd_Owner">
    <vt:lpwstr>Ravikanth_Chaganti@Dell.com</vt:lpwstr>
  </property>
  <property fmtid="{D5CDD505-2E9C-101B-9397-08002B2CF9AE}" pid="5" name="MSIP_Label_17cb76b2-10b8-4fe1-93d4-2202842406cd_SetDate">
    <vt:lpwstr>2019-06-02T04:53:48.7587145Z</vt:lpwstr>
  </property>
  <property fmtid="{D5CDD505-2E9C-101B-9397-08002B2CF9AE}" pid="6" name="MSIP_Label_17cb76b2-10b8-4fe1-93d4-2202842406cd_Name">
    <vt:lpwstr>External Public</vt:lpwstr>
  </property>
  <property fmtid="{D5CDD505-2E9C-101B-9397-08002B2CF9AE}" pid="7" name="MSIP_Label_17cb76b2-10b8-4fe1-93d4-2202842406cd_Application">
    <vt:lpwstr>Microsoft Azure Information Protection</vt:lpwstr>
  </property>
  <property fmtid="{D5CDD505-2E9C-101B-9397-08002B2CF9AE}" pid="8" name="MSIP_Label_17cb76b2-10b8-4fe1-93d4-2202842406cd_Extended_MSFT_Method">
    <vt:lpwstr>Manual</vt:lpwstr>
  </property>
  <property fmtid="{D5CDD505-2E9C-101B-9397-08002B2CF9AE}" pid="9" name="aiplabel">
    <vt:lpwstr>External Public</vt:lpwstr>
  </property>
</Properties>
</file>